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7" r:id="rId2"/>
    <p:sldId id="260" r:id="rId3"/>
    <p:sldId id="265" r:id="rId4"/>
    <p:sldId id="262" r:id="rId5"/>
    <p:sldId id="258" r:id="rId6"/>
    <p:sldId id="259" r:id="rId7"/>
    <p:sldId id="269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AC38C4-0364-4FAA-9BB5-F914CAF632A2}">
          <p14:sldIdLst>
            <p14:sldId id="257"/>
            <p14:sldId id="260"/>
            <p14:sldId id="265"/>
            <p14:sldId id="262"/>
            <p14:sldId id="258"/>
            <p14:sldId id="259"/>
            <p14:sldId id="269"/>
            <p14:sldId id="264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218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3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6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3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5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9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4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42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2" r:id="rId6"/>
    <p:sldLayoutId id="2147483778" r:id="rId7"/>
    <p:sldLayoutId id="2147483779" r:id="rId8"/>
    <p:sldLayoutId id="2147483780" r:id="rId9"/>
    <p:sldLayoutId id="2147483781" r:id="rId10"/>
    <p:sldLayoutId id="21474837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uncyclopedia.co/wiki/Detour_to_detour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ernoon.com/how-to-learn-with-open-source-api-fundamentals-1f886383b8e1" TargetMode="External"/><Relationship Id="rId5" Type="http://schemas.openxmlformats.org/officeDocument/2006/relationships/image" Target="../media/image16.jpeg"/><Relationship Id="rId10" Type="http://schemas.openxmlformats.org/officeDocument/2006/relationships/hyperlink" Target="http://picnicwithants.com/tag/medical-tests-2/" TargetMode="External"/><Relationship Id="rId4" Type="http://schemas.openxmlformats.org/officeDocument/2006/relationships/hyperlink" Target="https://www.taringamberini.com/en/blog/java/ready-to-use-java-dependencies-vulnerability-checker/" TargetMode="External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B08581-279A-478B-83DD-945E4CB3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E40D98-2DD7-4DBC-9170-584D5BA2D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F5A787-B406-4A79-B561-57041C4B0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D3B01-63C7-478B-8581-1BCFFDB4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84" y="1131195"/>
            <a:ext cx="7032916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DABA0-9994-4CD4-8D64-2A7557CA3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72" y="2445003"/>
            <a:ext cx="6855115" cy="3495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Christina Nguyen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Michael </a:t>
            </a:r>
            <a:r>
              <a:rPr lang="en-US" sz="2000" dirty="0" err="1">
                <a:solidFill>
                  <a:srgbClr val="FFFFFF"/>
                </a:solidFill>
              </a:rPr>
              <a:t>Bloomquist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Sarah Ramazani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Travis Lamb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5F0BD39-88F4-45EF-8C15-DAD904B35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585" r="17337"/>
          <a:stretch/>
        </p:blipFill>
        <p:spPr>
          <a:xfrm>
            <a:off x="7941731" y="459655"/>
            <a:ext cx="3803735" cy="59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53472-5FD8-485F-9E7D-D8885FF6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latin typeface="+mj-lt"/>
                <a:ea typeface="+mj-ea"/>
                <a:cs typeface="+mj-cs"/>
              </a:rPr>
              <a:t>the road ahead</a:t>
            </a:r>
            <a:br>
              <a:rPr lang="en-US" sz="2800" b="0" kern="1200" cap="all" dirty="0">
                <a:latin typeface="+mj-lt"/>
                <a:ea typeface="+mj-ea"/>
                <a:cs typeface="+mj-cs"/>
              </a:rPr>
            </a:br>
            <a:endParaRPr lang="en-US" sz="2800" b="0" kern="1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2BF87-041F-4052-B9D8-02BF3EFC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Integrate separated features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Hook log-in system up to authentication service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Rewrite DB API to handle secure retrieval of data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Introduce commenting system for reviews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Beautify systems in-place</a:t>
            </a:r>
          </a:p>
        </p:txBody>
      </p:sp>
      <p:pic>
        <p:nvPicPr>
          <p:cNvPr id="6" name="Content Placeholder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40AD61AE-16AF-43BB-AED0-EBF798E68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13504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8DB89-7C09-43A6-943F-49EF7B9C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DESCRIPTION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88403-81BC-4F53-AC96-222C13D00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rgbClr val="FFFFFF">
                    <a:alpha val="75000"/>
                  </a:srgbClr>
                </a:solidFill>
              </a:rPr>
              <a:t>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B1FF0CE9-0935-4851-91D6-9CD4D2BE65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5" r="-2" b="7674"/>
          <a:stretch/>
        </p:blipFill>
        <p:spPr>
          <a:xfrm>
            <a:off x="5223858" y="714183"/>
            <a:ext cx="6521608" cy="542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8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5AC6C5-94BF-4E68-AED9-3FF18AFD1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7" y="724489"/>
            <a:ext cx="9872299" cy="51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3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14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6" name="Rectangle 14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4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14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0F149-3020-4F71-BE02-8FA93C1A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USER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functional REQUIREMENTS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9532-5D0A-4249-BA64-DD24C7BF2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Registration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Login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Logout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Notification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Chat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File Change System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8CE7D-47FF-4D2F-888F-C954DC9D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854" y="936141"/>
            <a:ext cx="5938256" cy="496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84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137C-21FE-4BEA-83E9-0C1525A1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638545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Architectural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4B1A9-264E-49F6-BDCE-C49FBF824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Client-Server pattern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Client layer: HTML, JS, React Frameworks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Server layer: AWS cloud, API gateway.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Processing Request: Lambda and a MySQL database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Output: PC, smartphone, or laptop.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7" y="1215341"/>
            <a:ext cx="7642062" cy="4143737"/>
          </a:xfrm>
        </p:spPr>
      </p:pic>
    </p:spTree>
    <p:extLst>
      <p:ext uri="{BB962C8B-B14F-4D97-AF65-F5344CB8AC3E}">
        <p14:creationId xmlns:p14="http://schemas.microsoft.com/office/powerpoint/2010/main" val="329629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C56-F24C-45FB-8437-566FD9E1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826918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Techniques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D2A67-EE28-4B68-8BB4-F9DBAB0A2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144" y="2836653"/>
            <a:ext cx="3396342" cy="167596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Technologies: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Dependencies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React. MYSQL, AWS, Congnito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Flask, </a:t>
            </a:r>
            <a:r>
              <a:rPr lang="en-US" sz="1400" dirty="0" err="1">
                <a:solidFill>
                  <a:schemeClr val="bg1"/>
                </a:solidFill>
              </a:rPr>
              <a:t>Node.js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Express.js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0D2A67-EE28-4B68-8BB4-F9DBAB0A2FD0}"/>
              </a:ext>
            </a:extLst>
          </p:cNvPr>
          <p:cNvSpPr txBox="1">
            <a:spLocks/>
          </p:cNvSpPr>
          <p:nvPr/>
        </p:nvSpPr>
        <p:spPr>
          <a:xfrm>
            <a:off x="609584" y="4512622"/>
            <a:ext cx="3396342" cy="1212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Techniques: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Event-Driven approach</a:t>
            </a: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78" y="826918"/>
            <a:ext cx="6900589" cy="4436093"/>
          </a:xfrm>
          <a:prstGeom prst="rect">
            <a:avLst/>
          </a:prstGeom>
        </p:spPr>
      </p:pic>
      <p:pic>
        <p:nvPicPr>
          <p:cNvPr id="1026" name="Picture 2" descr="vent-Driven Applications In Software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21" y="4336803"/>
            <a:ext cx="2193923" cy="15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6BF0-F0EC-45C1-93F7-EEF95F8F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760921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Our biggest coding 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3979-AD75-4071-A7BA-4A09BECD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Partially functioning login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Notification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Functioning registration system which pushes new user information into a hosted database with a POST request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Diff retrieval from a remote directory with a POST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23B3-AA54-4F44-8ED9-491A11EE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8" y="1528752"/>
            <a:ext cx="7260976" cy="395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D1028-7C76-4950-B1CF-053810A5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74" y="2093607"/>
            <a:ext cx="7026504" cy="28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B1A32-40CF-4145-ADBF-036E4045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56" y="1732993"/>
            <a:ext cx="7143740" cy="3547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35CAE-F557-4537-B4E3-C624170E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407" y="1622130"/>
            <a:ext cx="1751087" cy="3365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405D125-1B2B-4E89-8495-2C48EF992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63" y="2052080"/>
            <a:ext cx="2924183" cy="23509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2CB2E-6007-4A7A-A173-DA6BFFBA4D3C}"/>
              </a:ext>
            </a:extLst>
          </p:cNvPr>
          <p:cNvGrpSpPr/>
          <p:nvPr/>
        </p:nvGrpSpPr>
        <p:grpSpPr>
          <a:xfrm>
            <a:off x="6185677" y="1350209"/>
            <a:ext cx="4002098" cy="4383326"/>
            <a:chOff x="6185677" y="1350209"/>
            <a:chExt cx="4002098" cy="43833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DDCC61-FECC-476A-B47F-D827E483DCB1}"/>
                </a:ext>
              </a:extLst>
            </p:cNvPr>
            <p:cNvSpPr/>
            <p:nvPr/>
          </p:nvSpPr>
          <p:spPr>
            <a:xfrm>
              <a:off x="7339913" y="1350209"/>
              <a:ext cx="1421027" cy="4383326"/>
            </a:xfrm>
            <a:prstGeom prst="rect">
              <a:avLst/>
            </a:prstGeom>
            <a:solidFill>
              <a:srgbClr val="4653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68A8D9-71FE-4DD5-BE7B-859F369A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677" y="1505693"/>
              <a:ext cx="4002098" cy="4002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9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efforts (headaches)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Conditional Rendering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Excessive, unsupported or unnecessary dependencies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Setting up APIs to transfer information between systems 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Unexpected Obstacles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DE554-7115-41E2-8208-E1C5D0F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60" y="1747603"/>
            <a:ext cx="4182059" cy="3362794"/>
          </a:xfrm>
          <a:prstGeom prst="rect">
            <a:avLst/>
          </a:prstGeom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869573A-0392-48AA-A602-B4005F09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6496" y="1662136"/>
            <a:ext cx="5646385" cy="353372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F06B091-6390-48D3-B649-FA25DE640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6496" y="1859768"/>
            <a:ext cx="5664327" cy="3138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4C022-8F36-42A8-8604-038B4F7FA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01975" y="2344406"/>
            <a:ext cx="3653367" cy="2169187"/>
          </a:xfrm>
          <a:prstGeom prst="rect">
            <a:avLst/>
          </a:prstGeom>
        </p:spPr>
      </p:pic>
      <p:pic>
        <p:nvPicPr>
          <p:cNvPr id="5" name="Picture 4" descr="A picture containing dog, mammal, indoor, looking&#10;&#10;Description automatically generated">
            <a:extLst>
              <a:ext uri="{FF2B5EF4-FFF2-40B4-BE49-F238E27FC236}">
                <a16:creationId xmlns:a16="http://schemas.microsoft.com/office/drawing/2014/main" id="{4B34DC50-1763-4484-A4D6-C6E167040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23658" y="2165349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1019954"/>
            <a:ext cx="3031852" cy="439933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OF LOGIN FLOW AND CODE REVIEW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 demonstration of the log-in flow and code review process in an extremely bare-boned setting. The usage of </a:t>
            </a:r>
            <a:r>
              <a:rPr lang="en-US" sz="1600" dirty="0" err="1"/>
              <a:t>localStorage</a:t>
            </a:r>
            <a:r>
              <a:rPr lang="en-US" sz="1600" dirty="0"/>
              <a:t> is a facsimile of a real authorization process without the API attached to it.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7527700" flipV="1">
            <a:off x="3724712" y="5972961"/>
            <a:ext cx="74997" cy="45719"/>
          </a:xfrm>
        </p:spPr>
        <p:txBody>
          <a:bodyPr>
            <a:normAutofit fontScale="25000" lnSpcReduction="20000"/>
          </a:bodyPr>
          <a:lstStyle/>
          <a:p>
            <a:pPr>
              <a:buClr>
                <a:srgbClr val="FF4E23"/>
              </a:buClr>
            </a:pPr>
            <a:r>
              <a:rPr lang="en-US" dirty="0"/>
              <a:t>.</a:t>
            </a:r>
          </a:p>
        </p:txBody>
      </p:sp>
      <p:pic>
        <p:nvPicPr>
          <p:cNvPr id="5" name="GitGoingDEMO1">
            <a:hlinkClick r:id="" action="ppaction://media"/>
            <a:extLst>
              <a:ext uri="{FF2B5EF4-FFF2-40B4-BE49-F238E27FC236}">
                <a16:creationId xmlns:a16="http://schemas.microsoft.com/office/drawing/2014/main" id="{E498C55A-C785-46F7-A487-ED4575A1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2677" y="613854"/>
            <a:ext cx="7772892" cy="57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246</Words>
  <Application>Microsoft Office PowerPoint</Application>
  <PresentationFormat>Widescreen</PresentationFormat>
  <Paragraphs>45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Century Schoolbook</vt:lpstr>
      <vt:lpstr>Franklin Gothic Book</vt:lpstr>
      <vt:lpstr>Gill Sans MT</vt:lpstr>
      <vt:lpstr>Wingdings</vt:lpstr>
      <vt:lpstr>Wingdings 2</vt:lpstr>
      <vt:lpstr>DividendVTI</vt:lpstr>
      <vt:lpstr>BC Code Reviewer – Final Presentation</vt:lpstr>
      <vt:lpstr>DESCRIPTION OF THE PROJECT</vt:lpstr>
      <vt:lpstr>PowerPoint Presentation</vt:lpstr>
      <vt:lpstr>USER functional REQUIREMENTS </vt:lpstr>
      <vt:lpstr>Architectural design</vt:lpstr>
      <vt:lpstr>Techniques and technologies</vt:lpstr>
      <vt:lpstr>Our biggest coding achievements</vt:lpstr>
      <vt:lpstr>Testing efforts (headaches)</vt:lpstr>
      <vt:lpstr>DEMO OF LOGIN FLOW AND CODE REVIEW      A demonstration of the log-in flow and code review process in an extremely bare-boned setting. The usage of localStorage is a facsimile of a real authorization process without the API attached to it. </vt:lpstr>
      <vt:lpstr>the road ahead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 Code Reviewer – Final Presentation</dc:title>
  <dc:creator>Travis Lamb</dc:creator>
  <cp:lastModifiedBy>Michael Bloomquist</cp:lastModifiedBy>
  <cp:revision>5</cp:revision>
  <dcterms:created xsi:type="dcterms:W3CDTF">2020-12-03T05:44:34Z</dcterms:created>
  <dcterms:modified xsi:type="dcterms:W3CDTF">2020-12-03T07:44:32Z</dcterms:modified>
</cp:coreProperties>
</file>